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2" r:id="rId6"/>
    <p:sldId id="312" r:id="rId7"/>
    <p:sldId id="327" r:id="rId8"/>
    <p:sldId id="316" r:id="rId9"/>
    <p:sldId id="329" r:id="rId10"/>
    <p:sldId id="319" r:id="rId11"/>
    <p:sldId id="328" r:id="rId12"/>
    <p:sldId id="302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y Pawirosetiko" initials="JP" lastIdx="5" clrIdx="0">
    <p:extLst>
      <p:ext uri="{19B8F6BF-5375-455C-9EA6-DF929625EA0E}">
        <p15:presenceInfo xmlns:p15="http://schemas.microsoft.com/office/powerpoint/2012/main" userId="12c24b2b0b43a36f" providerId="Windows Live"/>
      </p:ext>
    </p:extLst>
  </p:cmAuthor>
  <p:cmAuthor id="2" name="Carrie Zack" initials="CZ" lastIdx="22" clrIdx="1">
    <p:extLst>
      <p:ext uri="{19B8F6BF-5375-455C-9EA6-DF929625EA0E}">
        <p15:presenceInfo xmlns:p15="http://schemas.microsoft.com/office/powerpoint/2012/main" userId="S-1-5-21-75789278-931947629-1008150880-131481" providerId="AD"/>
      </p:ext>
    </p:extLst>
  </p:cmAuthor>
  <p:cmAuthor id="3" name="Tawanda Gipson" initials="TG" lastIdx="28" clrIdx="2">
    <p:extLst>
      <p:ext uri="{19B8F6BF-5375-455C-9EA6-DF929625EA0E}">
        <p15:presenceInfo xmlns:p15="http://schemas.microsoft.com/office/powerpoint/2012/main" userId="S-1-5-21-75789278-931947629-1008150880-436568" providerId="AD"/>
      </p:ext>
    </p:extLst>
  </p:cmAuthor>
  <p:cmAuthor id="4" name="Ritu Subramony" initials="RS" lastIdx="7" clrIdx="3">
    <p:extLst>
      <p:ext uri="{19B8F6BF-5375-455C-9EA6-DF929625EA0E}">
        <p15:presenceInfo xmlns:p15="http://schemas.microsoft.com/office/powerpoint/2012/main" userId="S-1-5-21-75789278-931947629-1008150880-5050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02A"/>
    <a:srgbClr val="D0DF00"/>
    <a:srgbClr val="FEDB00"/>
    <a:srgbClr val="E35205"/>
    <a:srgbClr val="D00A2C"/>
    <a:srgbClr val="00A9E0"/>
    <a:srgbClr val="00968F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1E1690-48C4-4450-AD9A-F9BDAD997F5A}" v="23" dt="2026-06-05T21:12:03.74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6"/>
    <p:restoredTop sz="97356"/>
  </p:normalViewPr>
  <p:slideViewPr>
    <p:cSldViewPr>
      <p:cViewPr>
        <p:scale>
          <a:sx n="60" d="100"/>
          <a:sy n="60" d="100"/>
        </p:scale>
        <p:origin x="164" y="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276"/>
    </p:cViewPr>
  </p:sorterViewPr>
  <p:notesViewPr>
    <p:cSldViewPr>
      <p:cViewPr varScale="1">
        <p:scale>
          <a:sx n="217" d="100"/>
          <a:sy n="217" d="100"/>
        </p:scale>
        <p:origin x="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wanda Paul" userId="ed6ccd50-a936-4c91-b072-d2326f4cd03b" providerId="ADAL" clId="{B9A97316-E170-4377-8640-D294782AADE2}"/>
    <pc:docChg chg="custSel modSld">
      <pc:chgData name="Tawanda Paul" userId="ed6ccd50-a936-4c91-b072-d2326f4cd03b" providerId="ADAL" clId="{B9A97316-E170-4377-8640-D294782AADE2}" dt="2026-06-05T21:12:03.748" v="65" actId="962"/>
      <pc:docMkLst>
        <pc:docMk/>
      </pc:docMkLst>
      <pc:sldChg chg="modSp mod">
        <pc:chgData name="Tawanda Paul" userId="ed6ccd50-a936-4c91-b072-d2326f4cd03b" providerId="ADAL" clId="{B9A97316-E170-4377-8640-D294782AADE2}" dt="2026-06-05T20:43:23.413" v="6" actId="962"/>
        <pc:sldMkLst>
          <pc:docMk/>
          <pc:sldMk cId="0" sldId="281"/>
        </pc:sldMkLst>
        <pc:spChg chg="mod">
          <ac:chgData name="Tawanda Paul" userId="ed6ccd50-a936-4c91-b072-d2326f4cd03b" providerId="ADAL" clId="{B9A97316-E170-4377-8640-D294782AADE2}" dt="2026-06-05T20:42:56.425" v="3" actId="962"/>
          <ac:spMkLst>
            <pc:docMk/>
            <pc:sldMk cId="0" sldId="281"/>
            <ac:spMk id="9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20:42:33.853" v="1" actId="962"/>
          <ac:spMkLst>
            <pc:docMk/>
            <pc:sldMk cId="0" sldId="281"/>
            <ac:spMk id="4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20:42:33.859" v="2" actId="962"/>
          <ac:spMkLst>
            <pc:docMk/>
            <pc:sldMk cId="0" sldId="281"/>
            <ac:spMk id="109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5T20:43:00.979" v="4" actId="962"/>
          <ac:picMkLst>
            <pc:docMk/>
            <pc:sldMk cId="0" sldId="281"/>
            <ac:picMk id="72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5T20:43:18.959" v="5" actId="962"/>
          <ac:picMkLst>
            <pc:docMk/>
            <pc:sldMk cId="0" sldId="281"/>
            <ac:picMk id="107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5T20:43:23.413" v="6" actId="962"/>
          <ac:picMkLst>
            <pc:docMk/>
            <pc:sldMk cId="0" sldId="281"/>
            <ac:picMk id="110" creationId="{00000000-0000-0000-0000-000000000000}"/>
          </ac:picMkLst>
        </pc:picChg>
      </pc:sldChg>
      <pc:sldChg chg="modSp mod">
        <pc:chgData name="Tawanda Paul" userId="ed6ccd50-a936-4c91-b072-d2326f4cd03b" providerId="ADAL" clId="{B9A97316-E170-4377-8640-D294782AADE2}" dt="2026-06-05T20:43:33.745" v="8" actId="962"/>
        <pc:sldMkLst>
          <pc:docMk/>
          <pc:sldMk cId="3394225868" sldId="282"/>
        </pc:sldMkLst>
        <pc:spChg chg="mod">
          <ac:chgData name="Tawanda Paul" userId="ed6ccd50-a936-4c91-b072-d2326f4cd03b" providerId="ADAL" clId="{B9A97316-E170-4377-8640-D294782AADE2}" dt="2026-06-05T20:43:33.745" v="8" actId="962"/>
          <ac:spMkLst>
            <pc:docMk/>
            <pc:sldMk cId="3394225868" sldId="282"/>
            <ac:spMk id="2" creationId="{F2FDE226-03E6-4285-A76E-867E276203EB}"/>
          </ac:spMkLst>
        </pc:spChg>
        <pc:spChg chg="mod">
          <ac:chgData name="Tawanda Paul" userId="ed6ccd50-a936-4c91-b072-d2326f4cd03b" providerId="ADAL" clId="{B9A97316-E170-4377-8640-D294782AADE2}" dt="2026-06-05T20:43:29.546" v="7" actId="962"/>
          <ac:spMkLst>
            <pc:docMk/>
            <pc:sldMk cId="3394225868" sldId="282"/>
            <ac:spMk id="5" creationId="{00000000-0000-0000-0000-000000000000}"/>
          </ac:spMkLst>
        </pc:spChg>
      </pc:sldChg>
      <pc:sldChg chg="modSp mod">
        <pc:chgData name="Tawanda Paul" userId="ed6ccd50-a936-4c91-b072-d2326f4cd03b" providerId="ADAL" clId="{B9A97316-E170-4377-8640-D294782AADE2}" dt="2026-06-05T20:45:51.846" v="45" actId="962"/>
        <pc:sldMkLst>
          <pc:docMk/>
          <pc:sldMk cId="134674251" sldId="302"/>
        </pc:sldMkLst>
        <pc:spChg chg="mod">
          <ac:chgData name="Tawanda Paul" userId="ed6ccd50-a936-4c91-b072-d2326f4cd03b" providerId="ADAL" clId="{B9A97316-E170-4377-8640-D294782AADE2}" dt="2026-06-05T20:45:51.846" v="45" actId="962"/>
          <ac:spMkLst>
            <pc:docMk/>
            <pc:sldMk cId="134674251" sldId="302"/>
            <ac:spMk id="4" creationId="{126DE044-B376-4F56-85F5-25AC769A57F1}"/>
          </ac:spMkLst>
        </pc:spChg>
        <pc:spChg chg="mod">
          <ac:chgData name="Tawanda Paul" userId="ed6ccd50-a936-4c91-b072-d2326f4cd03b" providerId="ADAL" clId="{B9A97316-E170-4377-8640-D294782AADE2}" dt="2026-06-05T20:45:49.848" v="44" actId="962"/>
          <ac:spMkLst>
            <pc:docMk/>
            <pc:sldMk cId="134674251" sldId="302"/>
            <ac:spMk id="5" creationId="{09C419EE-58DE-46CF-AC7F-82169C565DDB}"/>
          </ac:spMkLst>
        </pc:spChg>
      </pc:sldChg>
      <pc:sldChg chg="modSp mod">
        <pc:chgData name="Tawanda Paul" userId="ed6ccd50-a936-4c91-b072-d2326f4cd03b" providerId="ADAL" clId="{B9A97316-E170-4377-8640-D294782AADE2}" dt="2026-06-05T20:49:01.851" v="49" actId="962"/>
        <pc:sldMkLst>
          <pc:docMk/>
          <pc:sldMk cId="1966182217" sldId="312"/>
        </pc:sldMkLst>
        <pc:spChg chg="mod">
          <ac:chgData name="Tawanda Paul" userId="ed6ccd50-a936-4c91-b072-d2326f4cd03b" providerId="ADAL" clId="{B9A97316-E170-4377-8640-D294782AADE2}" dt="2026-06-05T20:43:39.140" v="9" actId="962"/>
          <ac:spMkLst>
            <pc:docMk/>
            <pc:sldMk cId="1966182217" sldId="312"/>
            <ac:spMk id="3" creationId="{CAC5751A-FEBA-46BA-B723-1C6C4C2B2F08}"/>
          </ac:spMkLst>
        </pc:spChg>
        <pc:spChg chg="mod">
          <ac:chgData name="Tawanda Paul" userId="ed6ccd50-a936-4c91-b072-d2326f4cd03b" providerId="ADAL" clId="{B9A97316-E170-4377-8640-D294782AADE2}" dt="2026-06-05T20:43:40.780" v="10" actId="962"/>
          <ac:spMkLst>
            <pc:docMk/>
            <pc:sldMk cId="1966182217" sldId="312"/>
            <ac:spMk id="4" creationId="{09CEC72A-5BBF-4E68-B5CA-03DEDCF7A89D}"/>
          </ac:spMkLst>
        </pc:spChg>
        <pc:spChg chg="ord">
          <ac:chgData name="Tawanda Paul" userId="ed6ccd50-a936-4c91-b072-d2326f4cd03b" providerId="ADAL" clId="{B9A97316-E170-4377-8640-D294782AADE2}" dt="2026-06-05T20:43:56.909" v="12"/>
          <ac:spMkLst>
            <pc:docMk/>
            <pc:sldMk cId="1966182217" sldId="312"/>
            <ac:spMk id="10" creationId="{00000000-0000-0000-0000-000000000000}"/>
          </ac:spMkLst>
        </pc:spChg>
        <pc:spChg chg="ord">
          <ac:chgData name="Tawanda Paul" userId="ed6ccd50-a936-4c91-b072-d2326f4cd03b" providerId="ADAL" clId="{B9A97316-E170-4377-8640-D294782AADE2}" dt="2026-06-05T20:44:02.430" v="14"/>
          <ac:spMkLst>
            <pc:docMk/>
            <pc:sldMk cId="1966182217" sldId="312"/>
            <ac:spMk id="12" creationId="{00000000-0000-0000-0000-000000000000}"/>
          </ac:spMkLst>
        </pc:spChg>
        <pc:spChg chg="ord">
          <ac:chgData name="Tawanda Paul" userId="ed6ccd50-a936-4c91-b072-d2326f4cd03b" providerId="ADAL" clId="{B9A97316-E170-4377-8640-D294782AADE2}" dt="2026-06-05T20:44:12.332" v="18"/>
          <ac:spMkLst>
            <pc:docMk/>
            <pc:sldMk cId="1966182217" sldId="312"/>
            <ac:spMk id="14" creationId="{00000000-0000-0000-0000-000000000000}"/>
          </ac:spMkLst>
        </pc:spChg>
        <pc:spChg chg="ord">
          <ac:chgData name="Tawanda Paul" userId="ed6ccd50-a936-4c91-b072-d2326f4cd03b" providerId="ADAL" clId="{B9A97316-E170-4377-8640-D294782AADE2}" dt="2026-06-05T20:44:07.544" v="17"/>
          <ac:spMkLst>
            <pc:docMk/>
            <pc:sldMk cId="1966182217" sldId="312"/>
            <ac:spMk id="16" creationId="{00000000-0000-0000-0000-000000000000}"/>
          </ac:spMkLst>
        </pc:spChg>
        <pc:graphicFrameChg chg="mod">
          <ac:chgData name="Tawanda Paul" userId="ed6ccd50-a936-4c91-b072-d2326f4cd03b" providerId="ADAL" clId="{B9A97316-E170-4377-8640-D294782AADE2}" dt="2026-06-05T20:48:33.870" v="47" actId="962"/>
          <ac:graphicFrameMkLst>
            <pc:docMk/>
            <pc:sldMk cId="1966182217" sldId="312"/>
            <ac:graphicFrameMk id="8" creationId="{00000000-0000-0000-0000-000000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20:49:01.851" v="49" actId="962"/>
          <ac:graphicFrameMkLst>
            <pc:docMk/>
            <pc:sldMk cId="1966182217" sldId="312"/>
            <ac:graphicFrameMk id="15" creationId="{00000000-0008-0000-0200-000004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21:08:09.901" v="55" actId="962"/>
        <pc:sldMkLst>
          <pc:docMk/>
          <pc:sldMk cId="640860398" sldId="316"/>
        </pc:sldMkLst>
        <pc:spChg chg="mod">
          <ac:chgData name="Tawanda Paul" userId="ed6ccd50-a936-4c91-b072-d2326f4cd03b" providerId="ADAL" clId="{B9A97316-E170-4377-8640-D294782AADE2}" dt="2026-06-05T20:44:47.006" v="30" actId="962"/>
          <ac:spMkLst>
            <pc:docMk/>
            <pc:sldMk cId="640860398" sldId="316"/>
            <ac:spMk id="4" creationId="{0B6A29ED-0709-4B00-83CC-1751096E0D16}"/>
          </ac:spMkLst>
        </pc:spChg>
        <pc:spChg chg="mod">
          <ac:chgData name="Tawanda Paul" userId="ed6ccd50-a936-4c91-b072-d2326f4cd03b" providerId="ADAL" clId="{B9A97316-E170-4377-8640-D294782AADE2}" dt="2026-06-05T20:44:49.777" v="31" actId="962"/>
          <ac:spMkLst>
            <pc:docMk/>
            <pc:sldMk cId="640860398" sldId="316"/>
            <ac:spMk id="5" creationId="{24477336-6639-4AD9-92B8-004FACAA395F}"/>
          </ac:spMkLst>
        </pc:spChg>
        <pc:graphicFrameChg chg="mod ord">
          <ac:chgData name="Tawanda Paul" userId="ed6ccd50-a936-4c91-b072-d2326f4cd03b" providerId="ADAL" clId="{B9A97316-E170-4377-8640-D294782AADE2}" dt="2026-06-05T21:08:09.901" v="55" actId="962"/>
          <ac:graphicFrameMkLst>
            <pc:docMk/>
            <pc:sldMk cId="640860398" sldId="316"/>
            <ac:graphicFrameMk id="12" creationId="{00000000-0008-0000-0100-000007000000}"/>
          </ac:graphicFrameMkLst>
        </pc:graphicFrameChg>
      </pc:sldChg>
      <pc:sldChg chg="delSp modSp mod">
        <pc:chgData name="Tawanda Paul" userId="ed6ccd50-a936-4c91-b072-d2326f4cd03b" providerId="ADAL" clId="{B9A97316-E170-4377-8640-D294782AADE2}" dt="2026-06-05T21:10:19.282" v="61" actId="962"/>
        <pc:sldMkLst>
          <pc:docMk/>
          <pc:sldMk cId="247787451" sldId="319"/>
        </pc:sldMkLst>
        <pc:spChg chg="mod">
          <ac:chgData name="Tawanda Paul" userId="ed6ccd50-a936-4c91-b072-d2326f4cd03b" providerId="ADAL" clId="{B9A97316-E170-4377-8640-D294782AADE2}" dt="2026-06-05T20:45:07.731" v="35" actId="962"/>
          <ac:spMkLst>
            <pc:docMk/>
            <pc:sldMk cId="247787451" sldId="319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5T20:45:10.162" v="36" actId="962"/>
          <ac:spMkLst>
            <pc:docMk/>
            <pc:sldMk cId="247787451" sldId="319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5T20:45:13.044" v="37" actId="478"/>
          <ac:spMkLst>
            <pc:docMk/>
            <pc:sldMk cId="247787451" sldId="319"/>
            <ac:spMk id="7" creationId="{EC700AE4-16A0-48F9-97D7-2941257E5D62}"/>
          </ac:spMkLst>
        </pc:spChg>
        <pc:spChg chg="ord">
          <ac:chgData name="Tawanda Paul" userId="ed6ccd50-a936-4c91-b072-d2326f4cd03b" providerId="ADAL" clId="{B9A97316-E170-4377-8640-D294782AADE2}" dt="2026-06-05T20:45:24.082" v="40"/>
          <ac:spMkLst>
            <pc:docMk/>
            <pc:sldMk cId="247787451" sldId="319"/>
            <ac:spMk id="15" creationId="{0DF13CDB-1C31-48EC-AA4B-0392FE8D2517}"/>
          </ac:spMkLst>
        </pc:spChg>
        <pc:graphicFrameChg chg="mod">
          <ac:chgData name="Tawanda Paul" userId="ed6ccd50-a936-4c91-b072-d2326f4cd03b" providerId="ADAL" clId="{B9A97316-E170-4377-8640-D294782AADE2}" dt="2026-06-05T21:10:02.951" v="59" actId="962"/>
          <ac:graphicFrameMkLst>
            <pc:docMk/>
            <pc:sldMk cId="247787451" sldId="319"/>
            <ac:graphicFrameMk id="8" creationId="{00000000-0008-0000-0000-000004000000}"/>
          </ac:graphicFrameMkLst>
        </pc:graphicFrameChg>
        <pc:graphicFrameChg chg="mod">
          <ac:chgData name="Tawanda Paul" userId="ed6ccd50-a936-4c91-b072-d2326f4cd03b" providerId="ADAL" clId="{B9A97316-E170-4377-8640-D294782AADE2}" dt="2026-06-05T21:10:19.282" v="61" actId="962"/>
          <ac:graphicFrameMkLst>
            <pc:docMk/>
            <pc:sldMk cId="247787451" sldId="319"/>
            <ac:graphicFrameMk id="9" creationId="{00000000-0008-0000-0100-000005000000}"/>
          </ac:graphicFrameMkLst>
        </pc:graphicFrameChg>
        <pc:graphicFrameChg chg="mod">
          <ac:chgData name="Tawanda Paul" userId="ed6ccd50-a936-4c91-b072-d2326f4cd03b" providerId="ADAL" clId="{B9A97316-E170-4377-8640-D294782AADE2}" dt="2026-06-05T21:09:52.331" v="57" actId="962"/>
          <ac:graphicFrameMkLst>
            <pc:docMk/>
            <pc:sldMk cId="247787451" sldId="319"/>
            <ac:graphicFrameMk id="10" creationId="{00000000-0000-0000-0000-000000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20:50:59.707" v="53" actId="962"/>
        <pc:sldMkLst>
          <pc:docMk/>
          <pc:sldMk cId="2515116820" sldId="327"/>
        </pc:sldMkLst>
        <pc:spChg chg="mod">
          <ac:chgData name="Tawanda Paul" userId="ed6ccd50-a936-4c91-b072-d2326f4cd03b" providerId="ADAL" clId="{B9A97316-E170-4377-8640-D294782AADE2}" dt="2026-06-05T20:44:31.798" v="26" actId="962"/>
          <ac:spMkLst>
            <pc:docMk/>
            <pc:sldMk cId="2515116820" sldId="327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20:44:33.635" v="27" actId="962"/>
          <ac:spMkLst>
            <pc:docMk/>
            <pc:sldMk cId="2515116820" sldId="327"/>
            <ac:spMk id="5" creationId="{00000000-0000-0000-0000-000000000000}"/>
          </ac:spMkLst>
        </pc:spChg>
        <pc:graphicFrameChg chg="mod ord">
          <ac:chgData name="Tawanda Paul" userId="ed6ccd50-a936-4c91-b072-d2326f4cd03b" providerId="ADAL" clId="{B9A97316-E170-4377-8640-D294782AADE2}" dt="2026-06-05T20:50:40.379" v="51" actId="962"/>
          <ac:graphicFrameMkLst>
            <pc:docMk/>
            <pc:sldMk cId="2515116820" sldId="327"/>
            <ac:graphicFrameMk id="9" creationId="{00000000-0000-0000-0000-000000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20:50:59.707" v="53" actId="962"/>
          <ac:graphicFrameMkLst>
            <pc:docMk/>
            <pc:sldMk cId="2515116820" sldId="327"/>
            <ac:graphicFrameMk id="13" creationId="{00000000-0008-0000-0100-000002000000}"/>
          </ac:graphicFrameMkLst>
        </pc:graphicFrameChg>
      </pc:sldChg>
      <pc:sldChg chg="delSp modSp mod">
        <pc:chgData name="Tawanda Paul" userId="ed6ccd50-a936-4c91-b072-d2326f4cd03b" providerId="ADAL" clId="{B9A97316-E170-4377-8640-D294782AADE2}" dt="2026-06-05T21:12:03.748" v="65" actId="962"/>
        <pc:sldMkLst>
          <pc:docMk/>
          <pc:sldMk cId="2853466335" sldId="328"/>
        </pc:sldMkLst>
        <pc:spChg chg="mod">
          <ac:chgData name="Tawanda Paul" userId="ed6ccd50-a936-4c91-b072-d2326f4cd03b" providerId="ADAL" clId="{B9A97316-E170-4377-8640-D294782AADE2}" dt="2026-06-05T20:45:36.059" v="41" actId="962"/>
          <ac:spMkLst>
            <pc:docMk/>
            <pc:sldMk cId="2853466335" sldId="328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5T20:45:37.612" v="42" actId="962"/>
          <ac:spMkLst>
            <pc:docMk/>
            <pc:sldMk cId="2853466335" sldId="328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5T20:45:39.822" v="43" actId="478"/>
          <ac:spMkLst>
            <pc:docMk/>
            <pc:sldMk cId="2853466335" sldId="328"/>
            <ac:spMk id="7" creationId="{EC700AE4-16A0-48F9-97D7-2941257E5D62}"/>
          </ac:spMkLst>
        </pc:spChg>
        <pc:graphicFrameChg chg="mod">
          <ac:chgData name="Tawanda Paul" userId="ed6ccd50-a936-4c91-b072-d2326f4cd03b" providerId="ADAL" clId="{B9A97316-E170-4377-8640-D294782AADE2}" dt="2026-06-05T21:11:44.732" v="63" actId="962"/>
          <ac:graphicFrameMkLst>
            <pc:docMk/>
            <pc:sldMk cId="2853466335" sldId="328"/>
            <ac:graphicFrameMk id="10" creationId="{00000000-0000-0000-0000-000000000000}"/>
          </ac:graphicFrameMkLst>
        </pc:graphicFrameChg>
        <pc:graphicFrameChg chg="mod">
          <ac:chgData name="Tawanda Paul" userId="ed6ccd50-a936-4c91-b072-d2326f4cd03b" providerId="ADAL" clId="{B9A97316-E170-4377-8640-D294782AADE2}" dt="2026-06-05T21:12:03.748" v="65" actId="962"/>
          <ac:graphicFrameMkLst>
            <pc:docMk/>
            <pc:sldMk cId="2853466335" sldId="328"/>
            <ac:graphicFrameMk id="11" creationId="{00000000-0008-0000-0100-000006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20:45:01.386" v="34" actId="962"/>
        <pc:sldMkLst>
          <pc:docMk/>
          <pc:sldMk cId="506670031" sldId="329"/>
        </pc:sldMkLst>
        <pc:spChg chg="mod">
          <ac:chgData name="Tawanda Paul" userId="ed6ccd50-a936-4c91-b072-d2326f4cd03b" providerId="ADAL" clId="{B9A97316-E170-4377-8640-D294782AADE2}" dt="2026-06-05T20:44:59.698" v="33" actId="962"/>
          <ac:spMkLst>
            <pc:docMk/>
            <pc:sldMk cId="506670031" sldId="329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20:45:01.386" v="34" actId="962"/>
          <ac:spMkLst>
            <pc:docMk/>
            <pc:sldMk cId="506670031" sldId="329"/>
            <ac:spMk id="5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9-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8228528"/>
        <c:axId val="678222952"/>
      </c:barChart>
      <c:catAx>
        <c:axId val="67822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2952"/>
        <c:crosses val="autoZero"/>
        <c:auto val="1"/>
        <c:lblAlgn val="ctr"/>
        <c:lblOffset val="100"/>
        <c:noMultiLvlLbl val="0"/>
      </c:catAx>
      <c:valAx>
        <c:axId val="678222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855-467F-ACB8-4FA9588DB4CB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855-467F-ACB8-4FA9588DB4CB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855-467F-ACB8-4FA9588DB4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Grad!$A$41:$A$43</c:f>
              <c:strCache>
                <c:ptCount val="3"/>
                <c:pt idx="0">
                  <c:v>Not at all</c:v>
                </c:pt>
                <c:pt idx="1">
                  <c:v>To some extent</c:v>
                </c:pt>
                <c:pt idx="2">
                  <c:v>To a great extent</c:v>
                </c:pt>
              </c:strCache>
            </c:strRef>
          </c:cat>
          <c:val>
            <c:numRef>
              <c:f>Grad!$C$41:$C$43</c:f>
              <c:numCache>
                <c:formatCode>0%</c:formatCode>
                <c:ptCount val="3"/>
                <c:pt idx="0">
                  <c:v>0.2</c:v>
                </c:pt>
                <c:pt idx="1">
                  <c:v>0.4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855-467F-ACB8-4FA9588DB4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428873560226454"/>
          <c:y val="0.37491963412861429"/>
          <c:w val="0.16301153987982908"/>
          <c:h val="0.193790883397637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'College Responses'!$E$27:$E$33</c:f>
              <c:strCache>
                <c:ptCount val="7"/>
                <c:pt idx="0">
                  <c:v>College of Visual &amp; Performing Arts</c:v>
                </c:pt>
                <c:pt idx="1">
                  <c:v>College of Liberal Arts &amp; Sciences</c:v>
                </c:pt>
                <c:pt idx="2">
                  <c:v>College of Health &amp; Human Sciences</c:v>
                </c:pt>
                <c:pt idx="3">
                  <c:v>College of Engineering &amp; Engineering Technology</c:v>
                </c:pt>
                <c:pt idx="4">
                  <c:v>College of Education</c:v>
                </c:pt>
                <c:pt idx="5">
                  <c:v>College of Business</c:v>
                </c:pt>
                <c:pt idx="6">
                  <c:v>Overall</c:v>
                </c:pt>
              </c:strCache>
            </c:strRef>
          </c:cat>
          <c:val>
            <c:numRef>
              <c:f>'College Responses'!$H$27:$H$33</c:f>
              <c:numCache>
                <c:formatCode>0%</c:formatCode>
                <c:ptCount val="7"/>
                <c:pt idx="0">
                  <c:v>8.9743589743589744E-2</c:v>
                </c:pt>
                <c:pt idx="1">
                  <c:v>0.12719298245614036</c:v>
                </c:pt>
                <c:pt idx="2">
                  <c:v>0.12048192771084337</c:v>
                </c:pt>
                <c:pt idx="3">
                  <c:v>0.12149532710280374</c:v>
                </c:pt>
                <c:pt idx="4">
                  <c:v>0.12345679012345678</c:v>
                </c:pt>
                <c:pt idx="5">
                  <c:v>0.15242494226327943</c:v>
                </c:pt>
                <c:pt idx="6">
                  <c:v>0.1305575158786168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9E-4516-B301-B0AA510E8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99042200"/>
        <c:axId val="899043512"/>
      </c:barChart>
      <c:catAx>
        <c:axId val="899042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43512"/>
        <c:crosses val="autoZero"/>
        <c:auto val="1"/>
        <c:lblAlgn val="ctr"/>
        <c:lblOffset val="100"/>
        <c:noMultiLvlLbl val="0"/>
      </c:catAx>
      <c:valAx>
        <c:axId val="899043512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42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Grad!$A$6:$A$11</c:f>
              <c:strCache>
                <c:ptCount val="6"/>
                <c:pt idx="0">
                  <c:v>Not seeking employment or continuing education at this time</c:v>
                </c:pt>
                <c:pt idx="1">
                  <c:v>Planning to continue education but not yet enrolled</c:v>
                </c:pt>
                <c:pt idx="2">
                  <c:v>Employed part-time (Less than 30 hours per week on average)</c:v>
                </c:pt>
                <c:pt idx="3">
                  <c:v>Enrolled in a program of continuing education</c:v>
                </c:pt>
                <c:pt idx="4">
                  <c:v>Seeking employment</c:v>
                </c:pt>
                <c:pt idx="5">
                  <c:v>Employed full-time (30 hours or more per week on average)</c:v>
                </c:pt>
              </c:strCache>
            </c:strRef>
          </c:cat>
          <c:val>
            <c:numRef>
              <c:f>Grad!$C$6:$C$11</c:f>
              <c:numCache>
                <c:formatCode>0%</c:formatCode>
                <c:ptCount val="6"/>
                <c:pt idx="0">
                  <c:v>5.4644808743169399E-3</c:v>
                </c:pt>
                <c:pt idx="1">
                  <c:v>1.092896174863388E-2</c:v>
                </c:pt>
                <c:pt idx="2">
                  <c:v>2.7322404371584699E-2</c:v>
                </c:pt>
                <c:pt idx="3">
                  <c:v>3.825136612021858E-2</c:v>
                </c:pt>
                <c:pt idx="4">
                  <c:v>7.1038251366120214E-2</c:v>
                </c:pt>
                <c:pt idx="5">
                  <c:v>0.84699453551912574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E0-4EF9-8BE1-F1D67EE537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59870576"/>
        <c:axId val="1259866968"/>
      </c:barChart>
      <c:catAx>
        <c:axId val="1259870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866968"/>
        <c:crosses val="autoZero"/>
        <c:auto val="1"/>
        <c:lblAlgn val="ctr"/>
        <c:lblOffset val="100"/>
        <c:noMultiLvlLbl val="0"/>
      </c:catAx>
      <c:valAx>
        <c:axId val="125986696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87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Grad!$A$17:$A$24</c:f>
              <c:strCache>
                <c:ptCount val="8"/>
                <c:pt idx="0">
                  <c:v>Entrepreneur</c:v>
                </c:pt>
                <c:pt idx="1">
                  <c:v>Freelance (you develop your own project, complete it, and sell it to a client, e.g. artist or journalist)</c:v>
                </c:pt>
                <c:pt idx="2">
                  <c:v>Other work category (please specify)</c:v>
                </c:pt>
                <c:pt idx="3">
                  <c:v>Postgraduate internship or fellowship</c:v>
                </c:pt>
                <c:pt idx="4">
                  <c:v>Tenure track faculty/instructor at a post-secondary institution</c:v>
                </c:pt>
                <c:pt idx="5">
                  <c:v>Non-tenure track faculty/instructor at a post-secondary institution</c:v>
                </c:pt>
                <c:pt idx="6">
                  <c:v>Temporary/contract work</c:v>
                </c:pt>
                <c:pt idx="7">
                  <c:v>Traditional employment setting</c:v>
                </c:pt>
              </c:strCache>
            </c:strRef>
          </c:cat>
          <c:val>
            <c:numRef>
              <c:f>Grad!$C$17:$C$24</c:f>
              <c:numCache>
                <c:formatCode>0%</c:formatCode>
                <c:ptCount val="8"/>
                <c:pt idx="0">
                  <c:v>6.9444444444444441E-3</c:v>
                </c:pt>
                <c:pt idx="1">
                  <c:v>6.9444444444444441E-3</c:v>
                </c:pt>
                <c:pt idx="2">
                  <c:v>1.3888888888888888E-2</c:v>
                </c:pt>
                <c:pt idx="3">
                  <c:v>1.3888888888888888E-2</c:v>
                </c:pt>
                <c:pt idx="4">
                  <c:v>1.3888888888888888E-2</c:v>
                </c:pt>
                <c:pt idx="5">
                  <c:v>4.1666666666666664E-2</c:v>
                </c:pt>
                <c:pt idx="6">
                  <c:v>4.8611111111111112E-2</c:v>
                </c:pt>
                <c:pt idx="7">
                  <c:v>0.85416666666666663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63-4221-9708-381763EF3C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00232296"/>
        <c:axId val="800232624"/>
      </c:barChart>
      <c:catAx>
        <c:axId val="800232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232624"/>
        <c:crosses val="autoZero"/>
        <c:auto val="1"/>
        <c:lblAlgn val="ctr"/>
        <c:lblOffset val="100"/>
        <c:noMultiLvlLbl val="0"/>
      </c:catAx>
      <c:valAx>
        <c:axId val="80023262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232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36-4788-83B3-7D46E6751E51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D36-4788-83B3-7D46E6751E51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D36-4788-83B3-7D46E6751E51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D36-4788-83B3-7D46E6751E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Grad!$A$31:$A$34</c:f>
              <c:strCache>
                <c:ptCount val="4"/>
                <c:pt idx="0">
                  <c:v>Unrelated, not by choice</c:v>
                </c:pt>
                <c:pt idx="1">
                  <c:v>Unrelated, by choice</c:v>
                </c:pt>
                <c:pt idx="2">
                  <c:v>Related</c:v>
                </c:pt>
                <c:pt idx="3">
                  <c:v>Closely related</c:v>
                </c:pt>
              </c:strCache>
            </c:strRef>
          </c:cat>
          <c:val>
            <c:numRef>
              <c:f>Grad!$C$31:$C$34</c:f>
              <c:numCache>
                <c:formatCode>0%</c:formatCode>
                <c:ptCount val="4"/>
                <c:pt idx="0">
                  <c:v>7.6388888888888895E-2</c:v>
                </c:pt>
                <c:pt idx="1">
                  <c:v>4.8611111111111112E-2</c:v>
                </c:pt>
                <c:pt idx="2">
                  <c:v>0.2361111111111111</c:v>
                </c:pt>
                <c:pt idx="3">
                  <c:v>0.63888888888888884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D36-4788-83B3-7D46E6751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12-01T10:26:52.273" idx="1">
    <p:pos x="5762" y="0"/>
    <p:text>Should we change the footer to 2018? or 2020?</p:text>
    <p:extLst>
      <p:ext uri="{C676402C-5697-4E1C-873F-D02D1690AC5C}">
        <p15:threadingInfo xmlns:p15="http://schemas.microsoft.com/office/powerpoint/2012/main" timeZoneBias="360"/>
      </p:ext>
    </p:extLst>
  </p:cm>
  <p:cm authorId="2" dt="2020-12-02T16:21:51.846" idx="13">
    <p:pos x="5762" y="96"/>
    <p:text>what footer?</p:text>
    <p:extLst>
      <p:ext uri="{C676402C-5697-4E1C-873F-D02D1690AC5C}">
        <p15:threadingInfo xmlns:p15="http://schemas.microsoft.com/office/powerpoint/2012/main" timeZoneBias="360">
          <p15:parentCm authorId="3" idx="1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12-01T12:39:25.098" idx="21">
    <p:pos x="10" y="10"/>
    <p:text>Should we remove the phone number? Or maybe not since Ritu is back in the office...</p:text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861E-9859-B34E-874C-BC0D4C76F779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95864-9EC7-694C-9F19-B6D5D0D2A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CD1D-0397-AA49-9F46-0BBE84406AD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C6AD-49FA-1343-9F7A-7107AC055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4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0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9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85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6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4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7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7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56260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608" y="2442971"/>
            <a:ext cx="446557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4800"/>
              </a:lnSpc>
              <a:defRPr sz="4400"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000" y="4637867"/>
            <a:ext cx="446557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A0A0A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dirty="0"/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0" hasCustomPrompt="1"/>
          </p:nvPr>
        </p:nvSpPr>
        <p:spPr>
          <a:xfrm>
            <a:off x="320040" y="6400806"/>
            <a:ext cx="5486400" cy="138499"/>
          </a:xfrm>
          <a:prstGeom prst="rect">
            <a:avLst/>
          </a:prstGeom>
        </p:spPr>
        <p:txBody>
          <a:bodyPr/>
          <a:lstStyle>
            <a:lvl1pPr marL="12700">
              <a:defRPr sz="90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/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7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7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7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700" dirty="0">
              <a:latin typeface="Arial"/>
              <a:cs typeface="Arial"/>
            </a:endParaRPr>
          </a:p>
        </p:txBody>
      </p:sp>
      <p:sp>
        <p:nvSpPr>
          <p:cNvPr id="68" name="object 2"/>
          <p:cNvSpPr/>
          <p:nvPr userDrawn="1"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AutoShape 3"/>
          <p:cNvSpPr>
            <a:spLocks noChangeAspect="1" noChangeArrowheads="1" noTextEdit="1"/>
          </p:cNvSpPr>
          <p:nvPr userDrawn="1"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1" name="Group 70"/>
          <p:cNvGrpSpPr>
            <a:grpSpLocks noChangeAspect="1"/>
          </p:cNvGrpSpPr>
          <p:nvPr userDrawn="1"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k object 18"/>
          <p:cNvSpPr/>
          <p:nvPr/>
        </p:nvSpPr>
        <p:spPr>
          <a:xfrm>
            <a:off x="0" y="4670425"/>
            <a:ext cx="12192000" cy="1498600"/>
          </a:xfrm>
          <a:custGeom>
            <a:avLst/>
            <a:gdLst/>
            <a:ahLst/>
            <a:cxnLst/>
            <a:rect l="l" t="t" r="r" b="b"/>
            <a:pathLst>
              <a:path w="12192000" h="1498600">
                <a:moveTo>
                  <a:pt x="0" y="1498600"/>
                </a:moveTo>
                <a:lnTo>
                  <a:pt x="12192000" y="1498600"/>
                </a:lnTo>
                <a:lnTo>
                  <a:pt x="12192000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9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4229" y="1216152"/>
            <a:ext cx="11022859" cy="4487732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568483" y="1169988"/>
            <a:ext cx="11038605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914401" y="1371600"/>
            <a:ext cx="10339545" cy="4176539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5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5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2"/>
          </p:nvPr>
        </p:nvSpPr>
        <p:spPr>
          <a:xfrm>
            <a:off x="568484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315791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1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238718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68483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312858"/>
            <a:ext cx="4978400" cy="4235281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6502400" y="1295395"/>
            <a:ext cx="4978400" cy="425274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44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900597" y="1219201"/>
            <a:ext cx="24204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>
            <a:off x="4228537" y="1219201"/>
            <a:ext cx="6003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1566653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68484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ontent Placeholder 8"/>
          <p:cNvSpPr>
            <a:spLocks noGrp="1"/>
          </p:cNvSpPr>
          <p:nvPr>
            <p:ph sz="quarter" idx="12"/>
          </p:nvPr>
        </p:nvSpPr>
        <p:spPr>
          <a:xfrm>
            <a:off x="741443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13"/>
          </p:nvPr>
        </p:nvSpPr>
        <p:spPr>
          <a:xfrm>
            <a:off x="4428154" y="1229469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quarter" idx="14"/>
          </p:nvPr>
        </p:nvSpPr>
        <p:spPr>
          <a:xfrm>
            <a:off x="8114865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2190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2895631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6" name="Group 25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5240427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6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631" y="381030"/>
            <a:ext cx="1119042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k object 16"/>
          <p:cNvSpPr/>
          <p:nvPr userDrawn="1"/>
        </p:nvSpPr>
        <p:spPr>
          <a:xfrm>
            <a:off x="0" y="6197311"/>
            <a:ext cx="12192000" cy="688975"/>
          </a:xfrm>
          <a:custGeom>
            <a:avLst/>
            <a:gdLst/>
            <a:ahLst/>
            <a:cxnLst/>
            <a:rect l="l" t="t" r="r" b="b"/>
            <a:pathLst>
              <a:path w="12192000" h="688975">
                <a:moveTo>
                  <a:pt x="0" y="688975"/>
                </a:moveTo>
                <a:lnTo>
                  <a:pt x="12192000" y="688975"/>
                </a:lnTo>
                <a:lnTo>
                  <a:pt x="12192000" y="0"/>
                </a:lnTo>
                <a:lnTo>
                  <a:pt x="0" y="0"/>
                </a:lnTo>
                <a:lnTo>
                  <a:pt x="0" y="688975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84232" y="1216152"/>
            <a:ext cx="10998169" cy="435133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3" r:id="rId4"/>
    <p:sldLayoutId id="2147483674" r:id="rId5"/>
    <p:sldLayoutId id="2147483672" r:id="rId6"/>
    <p:sldLayoutId id="2147483666" r:id="rId7"/>
    <p:sldLayoutId id="2147483667" r:id="rId8"/>
    <p:sldLayoutId id="2147483664" r:id="rId9"/>
    <p:sldLayoutId id="2147483665" r:id="rId10"/>
  </p:sldLayoutIdLst>
  <p:hf hdr="0" dt="0"/>
  <p:txStyles>
    <p:titleStyle>
      <a:lvl1pPr algn="ctr">
        <a:defRPr>
          <a:latin typeface="+mj-lt"/>
          <a:ea typeface="+mj-ea"/>
          <a:cs typeface="+mj-cs"/>
        </a:defRPr>
      </a:lvl1pPr>
    </p:titleStyle>
    <p:bodyStyle>
      <a:lvl1pPr marL="0">
        <a:lnSpc>
          <a:spcPts val="3000"/>
        </a:lnSpc>
        <a:spcAft>
          <a:spcPts val="1600"/>
        </a:spcAft>
        <a:defRPr>
          <a:latin typeface="Arial" charset="0"/>
          <a:ea typeface="Arial" charset="0"/>
          <a:cs typeface="Arial" charset="0"/>
        </a:defRPr>
      </a:lvl1pPr>
      <a:lvl2pPr marL="547674" indent="-193035">
        <a:lnSpc>
          <a:spcPts val="2400"/>
        </a:lnSpc>
        <a:spcAft>
          <a:spcPts val="600"/>
        </a:spcAft>
        <a:buClr>
          <a:srgbClr val="CF0A2C"/>
        </a:buClr>
        <a:buFont typeface="Arial" charset="0"/>
        <a:buChar char="•"/>
        <a:tabLst/>
        <a:defRPr sz="1500">
          <a:latin typeface="Arial" charset="0"/>
          <a:ea typeface="Arial" charset="0"/>
          <a:cs typeface="Arial" charset="0"/>
        </a:defRPr>
      </a:lvl2pPr>
      <a:lvl3pPr marL="914377">
        <a:lnSpc>
          <a:spcPts val="3000"/>
        </a:lnSpc>
        <a:defRPr>
          <a:latin typeface="Arial" charset="0"/>
          <a:ea typeface="Arial" charset="0"/>
          <a:cs typeface="Arial" charset="0"/>
        </a:defRPr>
      </a:lvl3pPr>
      <a:lvl4pPr marL="1371566">
        <a:lnSpc>
          <a:spcPts val="3000"/>
        </a:lnSpc>
        <a:defRPr>
          <a:latin typeface="Arial" charset="0"/>
          <a:ea typeface="Arial" charset="0"/>
          <a:cs typeface="Arial" charset="0"/>
        </a:defRPr>
      </a:lvl4pPr>
      <a:lvl5pPr marL="1828754">
        <a:lnSpc>
          <a:spcPts val="3000"/>
        </a:lnSpc>
        <a:defRPr>
          <a:latin typeface="Arial" charset="0"/>
          <a:ea typeface="Arial" charset="0"/>
          <a:cs typeface="Arial" charset="0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ssess@niu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comments" Target="../comments/comment2.xml"/><Relationship Id="rId4" Type="http://schemas.openxmlformats.org/officeDocument/2006/relationships/hyperlink" Target="go.niu.edu/assess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53005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57200" y="535900"/>
            <a:ext cx="4621687" cy="4555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3200" spc="-5" dirty="0">
                <a:solidFill>
                  <a:schemeClr val="tx1"/>
                </a:solidFill>
              </a:rPr>
              <a:t>NIU Alumni Outcomes</a:t>
            </a:r>
            <a:br>
              <a:rPr lang="en-US" sz="3200" spc="-5" dirty="0">
                <a:solidFill>
                  <a:schemeClr val="tx1"/>
                </a:solidFill>
              </a:rPr>
            </a:br>
            <a:r>
              <a:rPr lang="en-US" sz="3200" spc="-5" dirty="0">
                <a:solidFill>
                  <a:schemeClr val="tx1"/>
                </a:solidFill>
              </a:rPr>
              <a:t>Graduate Students</a:t>
            </a:r>
            <a:br>
              <a:rPr lang="en-US" sz="3200" spc="-5" dirty="0">
                <a:solidFill>
                  <a:srgbClr val="A0A1A2"/>
                </a:solidFill>
              </a:rPr>
            </a:br>
            <a:r>
              <a:rPr lang="en-US" sz="2400" spc="-5" dirty="0">
                <a:solidFill>
                  <a:srgbClr val="A0A1A2"/>
                </a:solidFill>
              </a:rPr>
              <a:t>Academic Year 2021-2022</a:t>
            </a:r>
            <a:br>
              <a:rPr lang="en-US" spc="-5" dirty="0">
                <a:solidFill>
                  <a:srgbClr val="A0A1A2"/>
                </a:solidFill>
              </a:rPr>
            </a:br>
            <a:br>
              <a:rPr lang="en-US" spc="-5" dirty="0">
                <a:solidFill>
                  <a:srgbClr val="A0A1A2"/>
                </a:solidFill>
              </a:rPr>
            </a:br>
            <a:r>
              <a:rPr lang="en-US" sz="4000" spc="-5" dirty="0"/>
              <a:t>Employment and Additional Education </a:t>
            </a:r>
            <a:br>
              <a:rPr lang="en-US" sz="3600" spc="-5" dirty="0"/>
            </a:br>
            <a:br>
              <a:rPr lang="en-US" sz="3600" spc="-5" dirty="0"/>
            </a:br>
            <a:r>
              <a:rPr lang="en-US" sz="2400" spc="-5" dirty="0">
                <a:solidFill>
                  <a:schemeClr val="tx1"/>
                </a:solidFill>
              </a:rPr>
              <a:t>Accreditation, Assessment and Evaluation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600" spc="-11" dirty="0">
                <a:solidFill>
                  <a:srgbClr val="A0A1A2"/>
                </a:solidFill>
                <a:latin typeface="Arial"/>
                <a:cs typeface="Arial"/>
              </a:rPr>
              <a:t>2023 </a:t>
            </a:r>
            <a:r>
              <a:rPr lang="en-US" sz="6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6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600" dirty="0">
              <a:latin typeface="Arial"/>
              <a:cs typeface="Arial"/>
            </a:endParaRPr>
          </a:p>
        </p:txBody>
      </p:sp>
      <p:pic>
        <p:nvPicPr>
          <p:cNvPr id="72" name="Pictur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19" y="0"/>
            <a:ext cx="3048000" cy="2628900"/>
          </a:xfrm>
          <a:prstGeom prst="rect">
            <a:avLst/>
          </a:prstGeom>
        </p:spPr>
      </p:pic>
      <p:pic>
        <p:nvPicPr>
          <p:cNvPr id="107" name="Pictur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0"/>
            <a:ext cx="3048000" cy="2628900"/>
          </a:xfrm>
          <a:prstGeom prst="rect">
            <a:avLst/>
          </a:prstGeom>
        </p:spPr>
      </p:pic>
      <p:sp>
        <p:nvSpPr>
          <p:cNvPr id="109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0" name="Picture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2817" b="42"/>
          <a:stretch/>
        </p:blipFill>
        <p:spPr>
          <a:xfrm>
            <a:off x="6099047" y="4123944"/>
            <a:ext cx="6092953" cy="2810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Sample</a:t>
            </a:r>
          </a:p>
          <a:p>
            <a:pPr marL="625064" lvl="1" indent="-214308"/>
            <a:r>
              <a:rPr lang="en-US" sz="2000" dirty="0"/>
              <a:t>Graduate alumni</a:t>
            </a:r>
          </a:p>
          <a:p>
            <a:pPr marL="1063209" lvl="2" indent="-285750">
              <a:buClr>
                <a:srgbClr val="D00A2C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Summer 2021, Fall 2021, and Spring 2022</a:t>
            </a:r>
            <a:endParaRPr lang="en-US" sz="2800" b="1" dirty="0"/>
          </a:p>
          <a:p>
            <a:pPr marL="990600" lvl="2" indent="-990600"/>
            <a:r>
              <a:rPr lang="en-US" sz="2800" b="1" dirty="0"/>
              <a:t>Method</a:t>
            </a:r>
          </a:p>
          <a:p>
            <a:pPr marL="625064" lvl="1" indent="-214308"/>
            <a:r>
              <a:rPr lang="en-US" sz="2000" dirty="0"/>
              <a:t>Qualtrics survey </a:t>
            </a:r>
          </a:p>
          <a:p>
            <a:pPr marL="625064" lvl="1" indent="-214308"/>
            <a:r>
              <a:rPr lang="en-US" sz="2000" dirty="0"/>
              <a:t>Surveyed within one-year post-graduation for Summer 2021 and Fall 2021; surveyed </a:t>
            </a:r>
            <a:r>
              <a:rPr lang="en-US" sz="2000"/>
              <a:t>within one-month </a:t>
            </a:r>
            <a:r>
              <a:rPr lang="en-US" sz="2000" dirty="0"/>
              <a:t>pre/post graduation for Spring 2022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Survey Highlights</a:t>
            </a:r>
          </a:p>
          <a:p>
            <a:pPr marL="625064" lvl="1" indent="-214308"/>
            <a:r>
              <a:rPr lang="en-US" sz="2000" dirty="0"/>
              <a:t>Alumni current employment at time of survey for Summer 2021 and Fall 2021; accepted offers of employment for Spring 2022</a:t>
            </a:r>
          </a:p>
          <a:p>
            <a:pPr marL="625064" lvl="1" indent="-214308"/>
            <a:endParaRPr lang="en-US" sz="2000" dirty="0"/>
          </a:p>
          <a:p>
            <a:pPr marL="625064" lvl="1" indent="-214308"/>
            <a:r>
              <a:rPr lang="en-US" sz="2000" dirty="0"/>
              <a:t>Alumni enrolled in or completed additional education at time of survey for Summer 2021 and Fall 2021; accepted into program for Spring 2022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FDE226-03E6-4285-A76E-867E2762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422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DDB9436-50CC-4B3A-9568-DACDB6E7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Response Rates</a:t>
            </a:r>
            <a:br>
              <a:rPr lang="en-US" dirty="0"/>
            </a:br>
            <a:r>
              <a:rPr lang="en-US" sz="2000" dirty="0"/>
              <a:t>(N = Total Number of Alumni)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5751A-FEBA-46BA-B723-1C6C4C2B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EC72A-5BBF-4E68-B5CA-03DEDCF7A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graphicFrame>
        <p:nvGraphicFramePr>
          <p:cNvPr id="8" name="Content Placeholder 7" descr="There were 1,417 responses to the survey with an overall response rate of 13%. College response rates were as follows: 15% for the College of Business; 12% for the College of Education; 12% for the College of Engineering and Engineering Technology; 12% for the College of Health and Human Sciences; 13% for the College of Liberal Arts and Sciences; and 9% for the College of Visual and Performing Arts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17792003"/>
              </p:ext>
            </p:extLst>
          </p:nvPr>
        </p:nvGraphicFramePr>
        <p:xfrm>
          <a:off x="575971" y="1270876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 descr="Same description as the previous object.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63280"/>
              </p:ext>
            </p:extLst>
          </p:nvPr>
        </p:nvGraphicFramePr>
        <p:xfrm>
          <a:off x="1828800" y="1530533"/>
          <a:ext cx="8839200" cy="4228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705600" y="1798456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1417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5600" y="2256361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433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8670" y="2823795"/>
            <a:ext cx="776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405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78670" y="3377560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107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42449" y="3889250"/>
            <a:ext cx="798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166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42449" y="4427115"/>
            <a:ext cx="738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228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4922855"/>
            <a:ext cx="907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78</a:t>
            </a:r>
          </a:p>
        </p:txBody>
      </p:sp>
    </p:spTree>
    <p:extLst>
      <p:ext uri="{BB962C8B-B14F-4D97-AF65-F5344CB8AC3E}">
        <p14:creationId xmlns:p14="http://schemas.microsoft.com/office/powerpoint/2010/main" val="196618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Status 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graphicFrame>
        <p:nvGraphicFramePr>
          <p:cNvPr id="9" name="Content Placeholder 8" descr="183 alumni responded to the current primary status question. 85% said they were employed full-time, 3% were employed part time, 7% were still seeking employment. In addition, 4% were enrolled in a program of continuing education and 1% responded they were planning to continue education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143260005"/>
              </p:ext>
            </p:extLst>
          </p:nvPr>
        </p:nvGraphicFramePr>
        <p:xfrm>
          <a:off x="567742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9" descr="Same description as the previous object.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4628284"/>
              </p:ext>
            </p:extLst>
          </p:nvPr>
        </p:nvGraphicFramePr>
        <p:xfrm>
          <a:off x="584200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3A34191-333F-42B1-8E6D-509A4B9D7448}"/>
              </a:ext>
            </a:extLst>
          </p:cNvPr>
          <p:cNvSpPr txBox="1"/>
          <p:nvPr/>
        </p:nvSpPr>
        <p:spPr>
          <a:xfrm>
            <a:off x="4636602" y="5703888"/>
            <a:ext cx="291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183</a:t>
            </a:r>
          </a:p>
        </p:txBody>
      </p:sp>
    </p:spTree>
    <p:extLst>
      <p:ext uri="{BB962C8B-B14F-4D97-AF65-F5344CB8AC3E}">
        <p14:creationId xmlns:p14="http://schemas.microsoft.com/office/powerpoint/2010/main" val="251511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7C9-5D54-4D6F-80F1-E025FC23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Employment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29ED-0709-4B00-83CC-1751096E0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77336-6639-4AD9-92B8-004FACAA3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graphicFrame>
        <p:nvGraphicFramePr>
          <p:cNvPr id="12" name="Content Placeholder 11" descr="144 alumni responded to the question regarding their current employment type. 85% reported working in a traditional employment setting, 5% reported working in temporary/contract roles, 4% reported working in a non-tenure track/instructor role, and 1%-2% reported working in a tenure track/instructor, postgraduate internship, entrepreneur/freelance or other category.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906015565"/>
              </p:ext>
            </p:extLst>
          </p:nvPr>
        </p:nvGraphicFramePr>
        <p:xfrm>
          <a:off x="584200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B406F3E-FD47-480E-818E-7EFA5662E284}"/>
              </a:ext>
            </a:extLst>
          </p:cNvPr>
          <p:cNvSpPr txBox="1"/>
          <p:nvPr/>
        </p:nvSpPr>
        <p:spPr>
          <a:xfrm>
            <a:off x="4632112" y="5720139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144</a:t>
            </a:r>
          </a:p>
        </p:txBody>
      </p:sp>
    </p:spTree>
    <p:extLst>
      <p:ext uri="{BB962C8B-B14F-4D97-AF65-F5344CB8AC3E}">
        <p14:creationId xmlns:p14="http://schemas.microsoft.com/office/powerpoint/2010/main" val="64086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Earnings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021296506"/>
              </p:ext>
            </p:extLst>
          </p:nvPr>
        </p:nvGraphicFramePr>
        <p:xfrm>
          <a:off x="584200" y="1447800"/>
          <a:ext cx="11023599" cy="1645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350000">
                  <a:extLst>
                    <a:ext uri="{9D8B030D-6E8A-4147-A177-3AD203B41FA5}">
                      <a16:colId xmlns:a16="http://schemas.microsoft.com/office/drawing/2014/main" val="420467786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487863119"/>
                    </a:ext>
                  </a:extLst>
                </a:gridCol>
                <a:gridCol w="2158999">
                  <a:extLst>
                    <a:ext uri="{9D8B030D-6E8A-4147-A177-3AD203B41FA5}">
                      <a16:colId xmlns:a16="http://schemas.microsoft.com/office/drawing/2014/main" val="688700533"/>
                    </a:ext>
                  </a:extLst>
                </a:gridCol>
              </a:tblGrid>
              <a:tr h="1390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006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earned income (before taxes, in U.S. $)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 $     75,000.00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107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37163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Amount of guaranteed first year/signing bonus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 $       5,000.00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039544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</p:spTree>
    <p:extLst>
      <p:ext uri="{BB962C8B-B14F-4D97-AF65-F5344CB8AC3E}">
        <p14:creationId xmlns:p14="http://schemas.microsoft.com/office/powerpoint/2010/main" val="50667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Relatedness of NIU Degree to Current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graphicFrame>
        <p:nvGraphicFramePr>
          <p:cNvPr id="10" name="Content Placeholder 9" descr="144 alumni responded to the question asking about the relatedness of their NIU degree to their current job. Most reported their degree was closely related (64%) or related (24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842513542"/>
              </p:ext>
            </p:extLst>
          </p:nvPr>
        </p:nvGraphicFramePr>
        <p:xfrm>
          <a:off x="1143000" y="1216025"/>
          <a:ext cx="100584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 descr="Same description as the previous object.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6552327"/>
              </p:ext>
            </p:extLst>
          </p:nvPr>
        </p:nvGraphicFramePr>
        <p:xfrm>
          <a:off x="1676400" y="1295400"/>
          <a:ext cx="8686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 descr="Same description as the previous object.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5575406"/>
              </p:ext>
            </p:extLst>
          </p:nvPr>
        </p:nvGraphicFramePr>
        <p:xfrm>
          <a:off x="1143000" y="1178950"/>
          <a:ext cx="9829800" cy="4524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144</a:t>
            </a:r>
          </a:p>
        </p:txBody>
      </p:sp>
    </p:spTree>
    <p:extLst>
      <p:ext uri="{BB962C8B-B14F-4D97-AF65-F5344CB8AC3E}">
        <p14:creationId xmlns:p14="http://schemas.microsoft.com/office/powerpoint/2010/main" val="2477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Preparation to Pursue Additional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</a:p>
        </p:txBody>
      </p:sp>
      <p:graphicFrame>
        <p:nvGraphicFramePr>
          <p:cNvPr id="10" name="Content Placeholder 9" descr="5 alumni responded to the question asking about their preparation for pursuing additional education. Most reported they felt prepared to a great extent (40%) or some extent (40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514347349"/>
              </p:ext>
            </p:extLst>
          </p:nvPr>
        </p:nvGraphicFramePr>
        <p:xfrm>
          <a:off x="593883" y="1207558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 descr="Same description as the previous object.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1836032"/>
              </p:ext>
            </p:extLst>
          </p:nvPr>
        </p:nvGraphicFramePr>
        <p:xfrm>
          <a:off x="1600200" y="1207557"/>
          <a:ext cx="9220200" cy="4505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346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730A-4197-4597-965E-A2FF1C04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14" y="1676400"/>
            <a:ext cx="10591769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D00A2C"/>
                </a:solidFill>
              </a:rPr>
              <a:t>For more information, please contact: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04284-DCA9-4EE6-A1F9-40C5C23A454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00114" y="2819400"/>
            <a:ext cx="10591769" cy="2743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</a:rPr>
              <a:t>Accreditation, Assessment and Evaluation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400" b="0" dirty="0">
                <a:solidFill>
                  <a:schemeClr val="tx1"/>
                </a:solidFill>
              </a:rPr>
              <a:t>Northern Illinois University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 err="1">
                <a:solidFill>
                  <a:schemeClr val="tx1"/>
                </a:solidFill>
              </a:rPr>
              <a:t>Swen</a:t>
            </a:r>
            <a:r>
              <a:rPr lang="en-US" sz="2000" b="0" dirty="0">
                <a:solidFill>
                  <a:schemeClr val="tx1"/>
                </a:solidFill>
              </a:rPr>
              <a:t> Parson 316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aae@niu.edu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>
                <a:solidFill>
                  <a:srgbClr val="D00A2C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</a:t>
            </a:r>
            <a:r>
              <a:rPr lang="en-US" sz="2000" b="0" dirty="0">
                <a:solidFill>
                  <a:srgbClr val="D00A2C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.niu.edu/assessment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419EE-58DE-46CF-AC7F-82169C565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E044-B376-4F56-85F5-25AC769A5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67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f1c913-c4cf-4a25-9302-c687b58e130d">
      <Terms xmlns="http://schemas.microsoft.com/office/infopath/2007/PartnerControls"/>
    </lcf76f155ced4ddcb4097134ff3c332f>
    <TaxCatchAll xmlns="780bbb10-16be-465c-8816-c272262ba8f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5C8BDAE9D45140B55A0084207DF007" ma:contentTypeVersion="17" ma:contentTypeDescription="Create a new document." ma:contentTypeScope="" ma:versionID="e1b01b500e3d08f154fa4f1c6aef5cd7">
  <xsd:schema xmlns:xsd="http://www.w3.org/2001/XMLSchema" xmlns:xs="http://www.w3.org/2001/XMLSchema" xmlns:p="http://schemas.microsoft.com/office/2006/metadata/properties" xmlns:ns2="d7f1c913-c4cf-4a25-9302-c687b58e130d" xmlns:ns3="780bbb10-16be-465c-8816-c272262ba8fa" targetNamespace="http://schemas.microsoft.com/office/2006/metadata/properties" ma:root="true" ma:fieldsID="5ee5aa4c7e2b02b29dac69037a72c581" ns2:_="" ns3:_="">
    <xsd:import namespace="d7f1c913-c4cf-4a25-9302-c687b58e130d"/>
    <xsd:import namespace="780bbb10-16be-465c-8816-c272262ba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1c913-c4cf-4a25-9302-c687b58e1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a63e50-2334-4bb1-ad09-e05728c052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bbb10-16be-465c-8816-c272262ba8f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acf1a9-303b-4f18-b947-8a2cdccbf461}" ma:internalName="TaxCatchAll" ma:showField="CatchAllData" ma:web="780bbb10-16be-465c-8816-c272262ba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13016D-B126-46F2-970E-B91725B5AF66}">
  <ds:schemaRefs>
    <ds:schemaRef ds:uri="http://schemas.microsoft.com/office/2006/metadata/properties"/>
    <ds:schemaRef ds:uri="http://schemas.microsoft.com/office/infopath/2007/PartnerControls"/>
    <ds:schemaRef ds:uri="d7f1c913-c4cf-4a25-9302-c687b58e130d"/>
    <ds:schemaRef ds:uri="780bbb10-16be-465c-8816-c272262ba8fa"/>
  </ds:schemaRefs>
</ds:datastoreItem>
</file>

<file path=customXml/itemProps2.xml><?xml version="1.0" encoding="utf-8"?>
<ds:datastoreItem xmlns:ds="http://schemas.openxmlformats.org/officeDocument/2006/customXml" ds:itemID="{D4737311-5AD2-42F9-87CC-89085D6241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B07A33-76BE-4E6F-9C12-A595917DB5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1c913-c4cf-4a25-9302-c687b58e130d"/>
    <ds:schemaRef ds:uri="780bbb10-16be-465c-8816-c272262ba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39083</TotalTime>
  <Words>337</Words>
  <Application>Microsoft Office PowerPoint</Application>
  <PresentationFormat>Widescreen</PresentationFormat>
  <Paragraphs>69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NIU Alumni Outcomes Graduate Students Academic Year 2021-2022  Employment and Additional Education   Accreditation, Assessment and Evaluation</vt:lpstr>
      <vt:lpstr>Background</vt:lpstr>
      <vt:lpstr>Response Rates (N = Total Number of Alumni)</vt:lpstr>
      <vt:lpstr>Current Primary Status </vt:lpstr>
      <vt:lpstr>Current Primary Employment</vt:lpstr>
      <vt:lpstr>Earnings</vt:lpstr>
      <vt:lpstr>Relatedness of NIU Degree to Current Job</vt:lpstr>
      <vt:lpstr>Preparation to Pursue Additional Education</vt:lpstr>
      <vt:lpstr>For more information, please 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Presentation Title</dc:title>
  <dc:creator>Rachel Xidis</dc:creator>
  <cp:lastModifiedBy>Tawanda Paul</cp:lastModifiedBy>
  <cp:revision>340</cp:revision>
  <dcterms:created xsi:type="dcterms:W3CDTF">2016-07-12T08:38:50Z</dcterms:created>
  <dcterms:modified xsi:type="dcterms:W3CDTF">2026-06-05T21:12:09Z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2016-07-12T00:00:00Z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2016-07-12T00:00:00Z</vt:filetime>
  </property>
  <property fmtid="{D5CDD505-2E9C-101B-9397-08002B2CF9AE}" pid="5" name="ContentTypeId">
    <vt:lpwstr>0x010100E95C8BDAE9D45140B55A0084207DF007</vt:lpwstr>
  </property>
  <property fmtid="{D5CDD505-2E9C-101B-9397-08002B2CF9AE}" pid="6" name="MediaServiceImageTags">
    <vt:lpwstr/>
  </property>
</Properties>
</file>